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</p:sldIdLst>
  <p:sldSz cx="9144000" cy="6858000" type="screen4x3"/>
  <p:notesSz cx="6735763" cy="986948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1291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60398-138A-484D-B96B-AAC1D23D0617}" type="datetimeFigureOut">
              <a:rPr lang="zh-TW" altLang="en-US" smtClean="0"/>
              <a:t>2019/9/27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5640B-65B7-4488-A832-300B4206FE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9972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60398-138A-484D-B96B-AAC1D23D0617}" type="datetimeFigureOut">
              <a:rPr lang="zh-TW" altLang="en-US" smtClean="0"/>
              <a:t>2019/9/27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5640B-65B7-4488-A832-300B4206FE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9169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zh-TW" altLang="en-US" sz="5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十二年國民基本教育</a:t>
            </a:r>
            <a:r>
              <a:rPr lang="en-US" altLang="zh-TW" sz="5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-</a:t>
            </a:r>
            <a:br>
              <a:rPr lang="en-US" altLang="zh-TW" sz="5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5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108</a:t>
            </a:r>
            <a:r>
              <a:rPr lang="zh-TW" altLang="en-US" sz="5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年彰化區適性入學宣導</a:t>
            </a:r>
            <a:r>
              <a:rPr lang="en-US" altLang="zh-TW" sz="5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5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</a:br>
            <a:endParaRPr lang="zh-TW" alt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1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1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50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簡報大綱</a:t>
            </a:r>
            <a:endParaRPr lang="zh-TW" altLang="en-US" sz="5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6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1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15986"/>
      </p:ext>
    </p:extLst>
  </p:cSld>
  <p:clrMapOvr>
    <a:masterClrMapping/>
  </p:clrMapOvr>
  <p:transition spd="slow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8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6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8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07504" y="1124744"/>
            <a:ext cx="8856984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07504" y="5596232"/>
            <a:ext cx="8856984" cy="78509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333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0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8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0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9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9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4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5585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6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7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9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2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50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簡報大綱</a:t>
            </a:r>
            <a:endParaRPr lang="zh-TW" altLang="en-US" sz="5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0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4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b="1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年特色招生</a:t>
            </a:r>
            <a:r>
              <a:rPr lang="en-US" altLang="zh-TW" b="1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藝才班甄選入學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2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42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3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4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0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7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9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1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85102"/>
      </p:ext>
    </p:extLst>
  </p:cSld>
  <p:clrMapOvr>
    <a:masterClrMapping/>
  </p:clrMapOvr>
  <p:transition spd="slow">
    <p:cov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6000" b="1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zh-TW" sz="6000" b="1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</a:t>
            </a:r>
            <a:r>
              <a:rPr lang="en-US" altLang="zh-TW" sz="6000" b="1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6000" b="1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五專</a:t>
            </a:r>
            <a:r>
              <a:rPr lang="zh-TW" altLang="zh-TW" sz="6000" b="1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適性入學管道</a:t>
            </a:r>
            <a:endParaRPr lang="zh-TW" altLang="en-US" sz="60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9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9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609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0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9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7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8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4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1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5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50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簡報大綱</a:t>
            </a:r>
            <a:endParaRPr lang="zh-TW" altLang="en-US" sz="5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5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b="1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偷走誰的工作</a:t>
            </a:r>
            <a:endParaRPr lang="zh-TW" altLang="en-US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5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54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高中、高職及五專</a:t>
            </a:r>
            <a:r>
              <a:rPr lang="en-US" altLang="zh-TW" sz="54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54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學校群科簡介</a:t>
            </a:r>
            <a:endParaRPr lang="zh-TW" altLang="en-US" sz="54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zh-TW" altLang="en-US" sz="48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普通</a:t>
            </a:r>
            <a:r>
              <a:rPr lang="zh-TW" altLang="zh-TW" sz="48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高中 </a:t>
            </a:r>
            <a:endParaRPr lang="zh-TW" altLang="zh-TW" sz="4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2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綜合高中</a:t>
            </a:r>
            <a:endParaRPr lang="zh-TW" alt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1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5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技職一貫體系</a:t>
            </a:r>
            <a:r>
              <a:rPr lang="en-US" altLang="zh-TW" sz="2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zh-TW" sz="22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6</a:t>
            </a:r>
            <a:r>
              <a:rPr lang="zh-TW" altLang="en-US" sz="22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類</a:t>
            </a:r>
            <a:r>
              <a:rPr lang="en-US" altLang="zh-TW" sz="22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15</a:t>
            </a:r>
            <a:r>
              <a:rPr lang="zh-TW" altLang="en-US" sz="22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群</a:t>
            </a:r>
            <a:r>
              <a:rPr lang="en-US" altLang="zh-TW" sz="22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91</a:t>
            </a:r>
            <a:r>
              <a:rPr lang="zh-TW" altLang="en-US" sz="22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科</a:t>
            </a:r>
            <a:r>
              <a:rPr lang="en-US" altLang="zh-TW" sz="2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9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conveyor dir="l"/>
      </p:transition>
    </mc:Choice>
    <mc:Fallback xmlns="">
      <p:transition spd="slow" advTm="5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0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en-US" altLang="zh-TW" sz="4000" b="1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108</a:t>
            </a:r>
            <a:r>
              <a:rPr lang="zh-TW" altLang="en-US" sz="4000" b="1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zh-TW" altLang="en-US" sz="4000" b="1" smtClean="0">
                <a:solidFill>
                  <a:srgbClr val="0000FF"/>
                </a:solidFill>
                <a:effectLst/>
                <a:latin typeface="微軟正黑體" pitchFamily="34" charset="-120"/>
                <a:ea typeface="微軟正黑體" pitchFamily="34" charset="-120"/>
              </a:rPr>
              <a:t>彰化區高職 </a:t>
            </a:r>
            <a:r>
              <a:rPr lang="zh-TW" altLang="en-US" sz="4000" b="1" smtClean="0">
                <a:solidFill>
                  <a:srgbClr val="006600"/>
                </a:solidFill>
                <a:effectLst>
                  <a:glow rad="101600">
                    <a:srgbClr val="C00000">
                      <a:alpha val="40000"/>
                    </a:srgbClr>
                  </a:glow>
                </a:effectLst>
                <a:latin typeface="微軟正黑體" pitchFamily="34" charset="-120"/>
                <a:ea typeface="微軟正黑體" pitchFamily="34" charset="-120"/>
              </a:rPr>
              <a:t>工業類 </a:t>
            </a:r>
            <a:r>
              <a:rPr lang="zh-TW" altLang="en-US" sz="4000" b="1" smtClean="0">
                <a:solidFill>
                  <a:srgbClr val="0000FF"/>
                </a:solidFill>
                <a:effectLst/>
                <a:latin typeface="微軟正黑體" pitchFamily="34" charset="-120"/>
                <a:ea typeface="微軟正黑體" pitchFamily="34" charset="-120"/>
              </a:rPr>
              <a:t>設科學校</a:t>
            </a:r>
            <a:endParaRPr lang="zh-TW" altLang="en-US" sz="4000" b="1" dirty="0">
              <a:solidFill>
                <a:srgbClr val="0000FF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2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zh-TW" altLang="en-US" sz="4000" b="1" smtClean="0">
                <a:solidFill>
                  <a:srgbClr val="0000FF"/>
                </a:solidFill>
                <a:effectLst/>
                <a:latin typeface="微軟正黑體" pitchFamily="34" charset="-120"/>
                <a:ea typeface="微軟正黑體" pitchFamily="34" charset="-120"/>
              </a:rPr>
              <a:t>彰化區 </a:t>
            </a:r>
            <a:r>
              <a:rPr lang="zh-TW" altLang="en-US" sz="4000" b="1" smtClean="0">
                <a:solidFill>
                  <a:srgbClr val="006600"/>
                </a:solidFill>
                <a:effectLst>
                  <a:glow rad="101600">
                    <a:srgbClr val="C00000">
                      <a:alpha val="40000"/>
                    </a:srgbClr>
                  </a:glow>
                </a:effectLst>
                <a:latin typeface="微軟正黑體" pitchFamily="34" charset="-120"/>
                <a:ea typeface="微軟正黑體" pitchFamily="34" charset="-120"/>
              </a:rPr>
              <a:t>商業、水產、藝術類 </a:t>
            </a:r>
            <a:r>
              <a:rPr lang="zh-TW" altLang="en-US" sz="4000" b="1" smtClean="0">
                <a:solidFill>
                  <a:srgbClr val="0000FF"/>
                </a:solidFill>
                <a:effectLst/>
                <a:latin typeface="微軟正黑體" pitchFamily="34" charset="-120"/>
                <a:ea typeface="微軟正黑體" pitchFamily="34" charset="-120"/>
              </a:rPr>
              <a:t>設科學校</a:t>
            </a:r>
            <a:endParaRPr lang="zh-TW" altLang="en-US" sz="4000" b="1" dirty="0">
              <a:solidFill>
                <a:srgbClr val="0000FF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4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國中教育會考科目</a:t>
            </a:r>
            <a:endParaRPr lang="zh-TW" altLang="en-US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sz="4000" b="1" smtClean="0">
                <a:solidFill>
                  <a:srgbClr val="0000FF"/>
                </a:solidFill>
                <a:effectLst/>
                <a:latin typeface="微軟正黑體" pitchFamily="34" charset="-120"/>
                <a:ea typeface="微軟正黑體" pitchFamily="34" charset="-120"/>
              </a:rPr>
              <a:t>彰化區 </a:t>
            </a:r>
            <a:r>
              <a:rPr lang="zh-TW" altLang="en-US" sz="4000" b="1" smtClean="0">
                <a:solidFill>
                  <a:srgbClr val="006600"/>
                </a:solidFill>
                <a:effectLst>
                  <a:glow rad="101600">
                    <a:srgbClr val="C00000">
                      <a:alpha val="40000"/>
                    </a:srgbClr>
                  </a:glow>
                </a:effectLst>
                <a:latin typeface="微軟正黑體" pitchFamily="34" charset="-120"/>
                <a:ea typeface="微軟正黑體" pitchFamily="34" charset="-120"/>
              </a:rPr>
              <a:t>農業、家事類 </a:t>
            </a:r>
            <a:r>
              <a:rPr lang="zh-TW" altLang="en-US" sz="4000" b="1" smtClean="0">
                <a:solidFill>
                  <a:srgbClr val="0000FF"/>
                </a:solidFill>
                <a:effectLst/>
                <a:latin typeface="微軟正黑體" pitchFamily="34" charset="-120"/>
                <a:ea typeface="微軟正黑體" pitchFamily="34" charset="-120"/>
              </a:rPr>
              <a:t>設科學校</a:t>
            </a:r>
            <a:endParaRPr lang="zh-TW" altLang="en-US" sz="4000" b="1" dirty="0">
              <a:solidFill>
                <a:srgbClr val="0000FF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6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79500"/>
      </p:ext>
    </p:extLst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高中、高職及五專升學進路</a:t>
            </a:r>
            <a:endParaRPr lang="zh-TW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2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77223"/>
      </p:ext>
    </p:extLst>
  </p:cSld>
  <p:clrMapOvr>
    <a:masterClrMapping/>
  </p:clrMapOvr>
  <p:transition spd="slow">
    <p:push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41086"/>
      </p:ext>
    </p:extLst>
  </p:cSld>
  <p:clrMapOvr>
    <a:masterClrMapping/>
  </p:clrMapOvr>
  <p:transition spd="slow">
    <p:push dir="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50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簡報大綱</a:t>
            </a:r>
            <a:endParaRPr lang="zh-TW" altLang="en-US" sz="5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0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82937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3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8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53032"/>
      </p:ext>
    </p:extLst>
  </p:cSld>
  <p:clrMapOvr>
    <a:masterClrMapping/>
  </p:clrMapOvr>
  <p:transition spd="slow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7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0752"/>
      </p:ext>
    </p:extLst>
  </p:cSld>
  <p:clrMapOvr>
    <a:masterClrMapping/>
  </p:clrMapOvr>
  <p:transition spd="slow">
    <p:cover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443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876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0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35939"/>
      </p:ext>
    </p:extLst>
  </p:cSld>
  <p:clrMapOvr>
    <a:masterClrMapping/>
  </p:clrMapOvr>
  <p:transition spd="slow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3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5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0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3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8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諮詢專線、網路</a:t>
            </a:r>
            <a:endParaRPr lang="zh-TW" altLang="en-US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1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48908"/>
      </p:ext>
    </p:extLst>
  </p:cSld>
  <p:clrMapOvr>
    <a:masterClrMapping/>
  </p:clrMapOvr>
  <p:transition spd="slow">
    <p:split orient="vert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480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附、有獎徵答</a:t>
            </a:r>
            <a:endParaRPr lang="zh-TW" altLang="en-US" sz="4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9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480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附、宣導結果評估</a:t>
            </a:r>
            <a:endParaRPr lang="zh-TW" altLang="en-US" sz="4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53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4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104</Words>
  <Application>Microsoft Office PowerPoint</Application>
  <PresentationFormat>如螢幕大小 (4:3)</PresentationFormat>
  <Paragraphs>20</Paragraphs>
  <Slides>84</Slides>
  <Notes>0</Notes>
  <HiddenSlides>4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84</vt:i4>
      </vt:variant>
    </vt:vector>
  </HeadingPairs>
  <TitlesOfParts>
    <vt:vector size="85" baseType="lpstr">
      <vt:lpstr>Office 佈景主題</vt:lpstr>
      <vt:lpstr>十二年國民基本教育- 108年彰化區適性入學宣導 </vt:lpstr>
      <vt:lpstr>PowerPoint 簡報</vt:lpstr>
      <vt:lpstr>簡報大綱</vt:lpstr>
      <vt:lpstr>PowerPoint 簡報</vt:lpstr>
      <vt:lpstr>PowerPoint 簡報</vt:lpstr>
      <vt:lpstr>國中教育會考科目</vt:lpstr>
      <vt:lpstr>PowerPoint 簡報</vt:lpstr>
      <vt:lpstr>PowerPoint 簡報</vt:lpstr>
      <vt:lpstr>PowerPoint 簡報</vt:lpstr>
      <vt:lpstr>PowerPoint 簡報</vt:lpstr>
      <vt:lpstr>簡報大綱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108年特色招生-藝才班甄選入學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108學年度 五專適性入學管道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簡報大綱</vt:lpstr>
      <vt:lpstr>AI偷走誰的工作</vt:lpstr>
      <vt:lpstr>高中、高職及五專 學校群科簡介</vt:lpstr>
      <vt:lpstr>普通高中 </vt:lpstr>
      <vt:lpstr>綜合高中</vt:lpstr>
      <vt:lpstr>技職一貫體系(6類15群91科)</vt:lpstr>
      <vt:lpstr>PowerPoint 簡報</vt:lpstr>
      <vt:lpstr>PowerPoint 簡報</vt:lpstr>
      <vt:lpstr>108年彰化區高職 工業類 設科學校</vt:lpstr>
      <vt:lpstr>彰化區 商業、水產、藝術類 設科學校</vt:lpstr>
      <vt:lpstr>彰化區 農業、家事類 設科學校</vt:lpstr>
      <vt:lpstr>PowerPoint 簡報</vt:lpstr>
      <vt:lpstr>高中、高職及五專升學進路</vt:lpstr>
      <vt:lpstr>PowerPoint 簡報</vt:lpstr>
      <vt:lpstr>PowerPoint 簡報</vt:lpstr>
      <vt:lpstr>簡報大綱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諮詢專線、網路</vt:lpstr>
      <vt:lpstr>PowerPoint 簡報</vt:lpstr>
      <vt:lpstr>附、有獎徵答</vt:lpstr>
      <vt:lpstr>附、宣導結果評估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十二年國民基本教育- 108年彰化區適性入學宣導 </dc:title>
  <dc:creator>user</dc:creator>
  <cp:lastModifiedBy>紀滋兒</cp:lastModifiedBy>
  <cp:revision>4</cp:revision>
  <dcterms:created xsi:type="dcterms:W3CDTF">2018-12-24T01:22:02Z</dcterms:created>
  <dcterms:modified xsi:type="dcterms:W3CDTF">2019-09-27T07:07:38Z</dcterms:modified>
</cp:coreProperties>
</file>